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1" r:id="rId5"/>
    <p:sldId id="259" r:id="rId6"/>
    <p:sldId id="260" r:id="rId7"/>
    <p:sldId id="257" r:id="rId8"/>
    <p:sldId id="263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geline Igoe" userId="856a720b-4b0f-493c-ac62-f2bbf191c2d6" providerId="ADAL" clId="{52B57D3E-1403-41E4-A957-06E1E70C1FA2}"/>
    <pc:docChg chg="undo custSel addSld delSld modSld sldOrd">
      <pc:chgData name="Angeline Igoe" userId="856a720b-4b0f-493c-ac62-f2bbf191c2d6" providerId="ADAL" clId="{52B57D3E-1403-41E4-A957-06E1E70C1FA2}" dt="2024-06-17T14:58:07.294" v="425" actId="2696"/>
      <pc:docMkLst>
        <pc:docMk/>
      </pc:docMkLst>
      <pc:sldChg chg="addSp delSp modSp del">
        <pc:chgData name="Angeline Igoe" userId="856a720b-4b0f-493c-ac62-f2bbf191c2d6" providerId="ADAL" clId="{52B57D3E-1403-41E4-A957-06E1E70C1FA2}" dt="2024-06-17T14:58:07.294" v="425" actId="2696"/>
        <pc:sldMkLst>
          <pc:docMk/>
          <pc:sldMk cId="1759591073" sldId="256"/>
        </pc:sldMkLst>
        <pc:spChg chg="del mod">
          <ac:chgData name="Angeline Igoe" userId="856a720b-4b0f-493c-ac62-f2bbf191c2d6" providerId="ADAL" clId="{52B57D3E-1403-41E4-A957-06E1E70C1FA2}" dt="2024-06-17T14:58:02.561" v="424" actId="478"/>
          <ac:spMkLst>
            <pc:docMk/>
            <pc:sldMk cId="1759591073" sldId="256"/>
            <ac:spMk id="2" creationId="{D0F457DE-44CC-4926-A225-75E30D04FA4A}"/>
          </ac:spMkLst>
        </pc:spChg>
        <pc:spChg chg="add mod">
          <ac:chgData name="Angeline Igoe" userId="856a720b-4b0f-493c-ac62-f2bbf191c2d6" providerId="ADAL" clId="{52B57D3E-1403-41E4-A957-06E1E70C1FA2}" dt="2024-06-17T14:58:02.561" v="424" actId="478"/>
          <ac:spMkLst>
            <pc:docMk/>
            <pc:sldMk cId="1759591073" sldId="256"/>
            <ac:spMk id="5" creationId="{9D2C2D9D-0CA1-42CF-BB97-4CC0427E5D10}"/>
          </ac:spMkLst>
        </pc:spChg>
      </pc:sldChg>
      <pc:sldChg chg="addSp delSp modSp">
        <pc:chgData name="Angeline Igoe" userId="856a720b-4b0f-493c-ac62-f2bbf191c2d6" providerId="ADAL" clId="{52B57D3E-1403-41E4-A957-06E1E70C1FA2}" dt="2024-06-17T14:43:14.176" v="26"/>
        <pc:sldMkLst>
          <pc:docMk/>
          <pc:sldMk cId="94001414" sldId="257"/>
        </pc:sldMkLst>
        <pc:spChg chg="add del mod">
          <ac:chgData name="Angeline Igoe" userId="856a720b-4b0f-493c-ac62-f2bbf191c2d6" providerId="ADAL" clId="{52B57D3E-1403-41E4-A957-06E1E70C1FA2}" dt="2024-06-17T14:43:14.176" v="26"/>
          <ac:spMkLst>
            <pc:docMk/>
            <pc:sldMk cId="94001414" sldId="257"/>
            <ac:spMk id="6" creationId="{4E81ED18-61C5-430D-8668-F73FA982BC41}"/>
          </ac:spMkLst>
        </pc:spChg>
      </pc:sldChg>
      <pc:sldChg chg="del">
        <pc:chgData name="Angeline Igoe" userId="856a720b-4b0f-493c-ac62-f2bbf191c2d6" providerId="ADAL" clId="{52B57D3E-1403-41E4-A957-06E1E70C1FA2}" dt="2024-06-17T14:57:44.159" v="421" actId="2696"/>
        <pc:sldMkLst>
          <pc:docMk/>
          <pc:sldMk cId="23300859" sldId="258"/>
        </pc:sldMkLst>
      </pc:sldChg>
      <pc:sldChg chg="addSp modSp">
        <pc:chgData name="Angeline Igoe" userId="856a720b-4b0f-493c-ac62-f2bbf191c2d6" providerId="ADAL" clId="{52B57D3E-1403-41E4-A957-06E1E70C1FA2}" dt="2024-06-17T14:48:03.404" v="138" actId="2711"/>
        <pc:sldMkLst>
          <pc:docMk/>
          <pc:sldMk cId="3727860558" sldId="259"/>
        </pc:sldMkLst>
        <pc:spChg chg="add mod">
          <ac:chgData name="Angeline Igoe" userId="856a720b-4b0f-493c-ac62-f2bbf191c2d6" providerId="ADAL" clId="{52B57D3E-1403-41E4-A957-06E1E70C1FA2}" dt="2024-06-17T14:47:37.554" v="102" actId="1076"/>
          <ac:spMkLst>
            <pc:docMk/>
            <pc:sldMk cId="3727860558" sldId="259"/>
            <ac:spMk id="3" creationId="{82FC9EAC-D65B-479A-AF73-1A3D4E7F3ACF}"/>
          </ac:spMkLst>
        </pc:spChg>
        <pc:spChg chg="add mod">
          <ac:chgData name="Angeline Igoe" userId="856a720b-4b0f-493c-ac62-f2bbf191c2d6" providerId="ADAL" clId="{52B57D3E-1403-41E4-A957-06E1E70C1FA2}" dt="2024-06-17T14:48:03.404" v="138" actId="2711"/>
          <ac:spMkLst>
            <pc:docMk/>
            <pc:sldMk cId="3727860558" sldId="259"/>
            <ac:spMk id="4" creationId="{1D965EA5-7D38-4F0A-8233-A8BE973B13B4}"/>
          </ac:spMkLst>
        </pc:spChg>
        <pc:picChg chg="add mod">
          <ac:chgData name="Angeline Igoe" userId="856a720b-4b0f-493c-ac62-f2bbf191c2d6" providerId="ADAL" clId="{52B57D3E-1403-41E4-A957-06E1E70C1FA2}" dt="2024-06-17T14:47:34.383" v="101" actId="1076"/>
          <ac:picMkLst>
            <pc:docMk/>
            <pc:sldMk cId="3727860558" sldId="259"/>
            <ac:picMk id="2" creationId="{25223FB4-C630-4E2F-9059-4B62892EDB25}"/>
          </ac:picMkLst>
        </pc:picChg>
      </pc:sldChg>
      <pc:sldChg chg="addSp modSp">
        <pc:chgData name="Angeline Igoe" userId="856a720b-4b0f-493c-ac62-f2bbf191c2d6" providerId="ADAL" clId="{52B57D3E-1403-41E4-A957-06E1E70C1FA2}" dt="2024-06-17T14:50:55.739" v="242" actId="2711"/>
        <pc:sldMkLst>
          <pc:docMk/>
          <pc:sldMk cId="4275488826" sldId="260"/>
        </pc:sldMkLst>
        <pc:spChg chg="add mod">
          <ac:chgData name="Angeline Igoe" userId="856a720b-4b0f-493c-ac62-f2bbf191c2d6" providerId="ADAL" clId="{52B57D3E-1403-41E4-A957-06E1E70C1FA2}" dt="2024-06-17T14:49:09.783" v="140" actId="1076"/>
          <ac:spMkLst>
            <pc:docMk/>
            <pc:sldMk cId="4275488826" sldId="260"/>
            <ac:spMk id="2" creationId="{936733E3-8FA0-495A-8954-60C2619B84D8}"/>
          </ac:spMkLst>
        </pc:spChg>
        <pc:spChg chg="add mod">
          <ac:chgData name="Angeline Igoe" userId="856a720b-4b0f-493c-ac62-f2bbf191c2d6" providerId="ADAL" clId="{52B57D3E-1403-41E4-A957-06E1E70C1FA2}" dt="2024-06-17T14:49:09.783" v="140" actId="1076"/>
          <ac:spMkLst>
            <pc:docMk/>
            <pc:sldMk cId="4275488826" sldId="260"/>
            <ac:spMk id="3" creationId="{9B649F33-0D84-4C2C-9925-4D9ED2C24025}"/>
          </ac:spMkLst>
        </pc:spChg>
        <pc:spChg chg="add mod">
          <ac:chgData name="Angeline Igoe" userId="856a720b-4b0f-493c-ac62-f2bbf191c2d6" providerId="ADAL" clId="{52B57D3E-1403-41E4-A957-06E1E70C1FA2}" dt="2024-06-17T14:49:09.783" v="140" actId="1076"/>
          <ac:spMkLst>
            <pc:docMk/>
            <pc:sldMk cId="4275488826" sldId="260"/>
            <ac:spMk id="4" creationId="{B907306A-A5D0-45D4-AA10-83B0BF42AA52}"/>
          </ac:spMkLst>
        </pc:spChg>
        <pc:spChg chg="add mod">
          <ac:chgData name="Angeline Igoe" userId="856a720b-4b0f-493c-ac62-f2bbf191c2d6" providerId="ADAL" clId="{52B57D3E-1403-41E4-A957-06E1E70C1FA2}" dt="2024-06-17T14:49:46.802" v="191" actId="255"/>
          <ac:spMkLst>
            <pc:docMk/>
            <pc:sldMk cId="4275488826" sldId="260"/>
            <ac:spMk id="5" creationId="{A5ADA756-2AB1-4BB7-8AF3-B0C78FE1B63C}"/>
          </ac:spMkLst>
        </pc:spChg>
        <pc:spChg chg="add mod">
          <ac:chgData name="Angeline Igoe" userId="856a720b-4b0f-493c-ac62-f2bbf191c2d6" providerId="ADAL" clId="{52B57D3E-1403-41E4-A957-06E1E70C1FA2}" dt="2024-06-17T14:50:55.739" v="242" actId="2711"/>
          <ac:spMkLst>
            <pc:docMk/>
            <pc:sldMk cId="4275488826" sldId="260"/>
            <ac:spMk id="6" creationId="{FDEC90D2-41EB-4230-8165-C8E62DD83E45}"/>
          </ac:spMkLst>
        </pc:spChg>
        <pc:picChg chg="add mod">
          <ac:chgData name="Angeline Igoe" userId="856a720b-4b0f-493c-ac62-f2bbf191c2d6" providerId="ADAL" clId="{52B57D3E-1403-41E4-A957-06E1E70C1FA2}" dt="2024-06-17T14:50:20.085" v="200" actId="1076"/>
          <ac:picMkLst>
            <pc:docMk/>
            <pc:sldMk cId="4275488826" sldId="260"/>
            <ac:picMk id="2049" creationId="{CED639EC-CC6F-4AFF-92F6-9E1F7ABEC2DF}"/>
          </ac:picMkLst>
        </pc:picChg>
        <pc:picChg chg="add mod">
          <ac:chgData name="Angeline Igoe" userId="856a720b-4b0f-493c-ac62-f2bbf191c2d6" providerId="ADAL" clId="{52B57D3E-1403-41E4-A957-06E1E70C1FA2}" dt="2024-06-17T14:50:22.679" v="201" actId="1076"/>
          <ac:picMkLst>
            <pc:docMk/>
            <pc:sldMk cId="4275488826" sldId="260"/>
            <ac:picMk id="2050" creationId="{1AE9A063-1E98-4CDB-8FFE-CAD27DFCBE94}"/>
          </ac:picMkLst>
        </pc:picChg>
      </pc:sldChg>
      <pc:sldChg chg="modSp ord">
        <pc:chgData name="Angeline Igoe" userId="856a720b-4b0f-493c-ac62-f2bbf191c2d6" providerId="ADAL" clId="{52B57D3E-1403-41E4-A957-06E1E70C1FA2}" dt="2024-06-17T14:44:26.297" v="43"/>
        <pc:sldMkLst>
          <pc:docMk/>
          <pc:sldMk cId="3763503108" sldId="261"/>
        </pc:sldMkLst>
        <pc:spChg chg="mod">
          <ac:chgData name="Angeline Igoe" userId="856a720b-4b0f-493c-ac62-f2bbf191c2d6" providerId="ADAL" clId="{52B57D3E-1403-41E4-A957-06E1E70C1FA2}" dt="2024-06-17T14:43:18.827" v="27" actId="20577"/>
          <ac:spMkLst>
            <pc:docMk/>
            <pc:sldMk cId="3763503108" sldId="261"/>
            <ac:spMk id="2" creationId="{4618BE34-B17A-4BEB-885A-B954F6876C2D}"/>
          </ac:spMkLst>
        </pc:spChg>
        <pc:spChg chg="mod">
          <ac:chgData name="Angeline Igoe" userId="856a720b-4b0f-493c-ac62-f2bbf191c2d6" providerId="ADAL" clId="{52B57D3E-1403-41E4-A957-06E1E70C1FA2}" dt="2024-06-17T14:44:18.955" v="42" actId="1076"/>
          <ac:spMkLst>
            <pc:docMk/>
            <pc:sldMk cId="3763503108" sldId="261"/>
            <ac:spMk id="6" creationId="{1D6B7DEC-0E54-41CE-ADA7-F1115BD07E65}"/>
          </ac:spMkLst>
        </pc:spChg>
        <pc:picChg chg="mod">
          <ac:chgData name="Angeline Igoe" userId="856a720b-4b0f-493c-ac62-f2bbf191c2d6" providerId="ADAL" clId="{52B57D3E-1403-41E4-A957-06E1E70C1FA2}" dt="2024-06-17T14:44:06.786" v="39" actId="14100"/>
          <ac:picMkLst>
            <pc:docMk/>
            <pc:sldMk cId="3763503108" sldId="261"/>
            <ac:picMk id="1025" creationId="{303B46AB-AEC3-4DC6-9BC9-8AD94DD01264}"/>
          </ac:picMkLst>
        </pc:picChg>
        <pc:picChg chg="mod">
          <ac:chgData name="Angeline Igoe" userId="856a720b-4b0f-493c-ac62-f2bbf191c2d6" providerId="ADAL" clId="{52B57D3E-1403-41E4-A957-06E1E70C1FA2}" dt="2024-06-17T14:44:01.693" v="37" actId="1076"/>
          <ac:picMkLst>
            <pc:docMk/>
            <pc:sldMk cId="3763503108" sldId="261"/>
            <ac:picMk id="1026" creationId="{C4C5C06E-331D-430E-8BF7-40AF5EE79985}"/>
          </ac:picMkLst>
        </pc:picChg>
        <pc:picChg chg="mod">
          <ac:chgData name="Angeline Igoe" userId="856a720b-4b0f-493c-ac62-f2bbf191c2d6" providerId="ADAL" clId="{52B57D3E-1403-41E4-A957-06E1E70C1FA2}" dt="2024-06-17T14:44:13.722" v="41" actId="1076"/>
          <ac:picMkLst>
            <pc:docMk/>
            <pc:sldMk cId="3763503108" sldId="261"/>
            <ac:picMk id="1027" creationId="{E8463306-7934-4D43-8C66-C2FAFCDAAB91}"/>
          </ac:picMkLst>
        </pc:picChg>
      </pc:sldChg>
      <pc:sldChg chg="addSp modSp add ord">
        <pc:chgData name="Angeline Igoe" userId="856a720b-4b0f-493c-ac62-f2bbf191c2d6" providerId="ADAL" clId="{52B57D3E-1403-41E4-A957-06E1E70C1FA2}" dt="2024-06-17T14:57:35.583" v="420" actId="1076"/>
        <pc:sldMkLst>
          <pc:docMk/>
          <pc:sldMk cId="540518804" sldId="262"/>
        </pc:sldMkLst>
        <pc:spChg chg="add mod">
          <ac:chgData name="Angeline Igoe" userId="856a720b-4b0f-493c-ac62-f2bbf191c2d6" providerId="ADAL" clId="{52B57D3E-1403-41E4-A957-06E1E70C1FA2}" dt="2024-06-17T14:57:12.092" v="388" actId="1076"/>
          <ac:spMkLst>
            <pc:docMk/>
            <pc:sldMk cId="540518804" sldId="262"/>
            <ac:spMk id="3" creationId="{FE615FB5-31E5-4594-AB8C-C609766DAF36}"/>
          </ac:spMkLst>
        </pc:spChg>
        <pc:spChg chg="add mod">
          <ac:chgData name="Angeline Igoe" userId="856a720b-4b0f-493c-ac62-f2bbf191c2d6" providerId="ADAL" clId="{52B57D3E-1403-41E4-A957-06E1E70C1FA2}" dt="2024-06-17T14:57:35.583" v="420" actId="1076"/>
          <ac:spMkLst>
            <pc:docMk/>
            <pc:sldMk cId="540518804" sldId="262"/>
            <ac:spMk id="4" creationId="{6A97EEFD-F672-42E3-B95E-729EF9E1C11D}"/>
          </ac:spMkLst>
        </pc:spChg>
        <pc:picChg chg="add mod">
          <ac:chgData name="Angeline Igoe" userId="856a720b-4b0f-493c-ac62-f2bbf191c2d6" providerId="ADAL" clId="{52B57D3E-1403-41E4-A957-06E1E70C1FA2}" dt="2024-06-17T14:56:25.639" v="318" actId="14100"/>
          <ac:picMkLst>
            <pc:docMk/>
            <pc:sldMk cId="540518804" sldId="262"/>
            <ac:picMk id="2" creationId="{327E824A-5A5C-4387-916F-81E5D99F7CA5}"/>
          </ac:picMkLst>
        </pc:picChg>
      </pc:sldChg>
      <pc:sldChg chg="addSp delSp modSp add">
        <pc:chgData name="Angeline Igoe" userId="856a720b-4b0f-493c-ac62-f2bbf191c2d6" providerId="ADAL" clId="{52B57D3E-1403-41E4-A957-06E1E70C1FA2}" dt="2024-06-17T14:54:29.444" v="314" actId="1076"/>
        <pc:sldMkLst>
          <pc:docMk/>
          <pc:sldMk cId="2485955874" sldId="263"/>
        </pc:sldMkLst>
        <pc:spChg chg="add mod">
          <ac:chgData name="Angeline Igoe" userId="856a720b-4b0f-493c-ac62-f2bbf191c2d6" providerId="ADAL" clId="{52B57D3E-1403-41E4-A957-06E1E70C1FA2}" dt="2024-06-17T14:53:47.020" v="288" actId="2711"/>
          <ac:spMkLst>
            <pc:docMk/>
            <pc:sldMk cId="2485955874" sldId="263"/>
            <ac:spMk id="2" creationId="{4CC1686D-11D2-4B71-846A-2179624CDE4D}"/>
          </ac:spMkLst>
        </pc:spChg>
        <pc:spChg chg="add del mod">
          <ac:chgData name="Angeline Igoe" userId="856a720b-4b0f-493c-ac62-f2bbf191c2d6" providerId="ADAL" clId="{52B57D3E-1403-41E4-A957-06E1E70C1FA2}" dt="2024-06-17T14:53:48.472" v="290"/>
          <ac:spMkLst>
            <pc:docMk/>
            <pc:sldMk cId="2485955874" sldId="263"/>
            <ac:spMk id="4" creationId="{EE051861-12CA-487F-A405-CC64F9596108}"/>
          </ac:spMkLst>
        </pc:spChg>
        <pc:spChg chg="add mod">
          <ac:chgData name="Angeline Igoe" userId="856a720b-4b0f-493c-ac62-f2bbf191c2d6" providerId="ADAL" clId="{52B57D3E-1403-41E4-A957-06E1E70C1FA2}" dt="2024-06-17T14:52:53.282" v="264" actId="1076"/>
          <ac:spMkLst>
            <pc:docMk/>
            <pc:sldMk cId="2485955874" sldId="263"/>
            <ac:spMk id="5" creationId="{48FD2B2B-0557-409A-AF49-952583BD99F3}"/>
          </ac:spMkLst>
        </pc:spChg>
        <pc:spChg chg="add mod">
          <ac:chgData name="Angeline Igoe" userId="856a720b-4b0f-493c-ac62-f2bbf191c2d6" providerId="ADAL" clId="{52B57D3E-1403-41E4-A957-06E1E70C1FA2}" dt="2024-06-17T14:54:29.444" v="314" actId="1076"/>
          <ac:spMkLst>
            <pc:docMk/>
            <pc:sldMk cId="2485955874" sldId="263"/>
            <ac:spMk id="6" creationId="{D189EA78-5E3D-41AF-B4CE-FC2F13057081}"/>
          </ac:spMkLst>
        </pc:spChg>
        <pc:picChg chg="add del">
          <ac:chgData name="Angeline Igoe" userId="856a720b-4b0f-493c-ac62-f2bbf191c2d6" providerId="ADAL" clId="{52B57D3E-1403-41E4-A957-06E1E70C1FA2}" dt="2024-06-17T14:52:18.344" v="259" actId="478"/>
          <ac:picMkLst>
            <pc:docMk/>
            <pc:sldMk cId="2485955874" sldId="263"/>
            <ac:picMk id="3" creationId="{2D0FA689-E122-4319-951A-7FCCFB2B4E7A}"/>
          </ac:picMkLst>
        </pc:picChg>
        <pc:picChg chg="add mod">
          <ac:chgData name="Angeline Igoe" userId="856a720b-4b0f-493c-ac62-f2bbf191c2d6" providerId="ADAL" clId="{52B57D3E-1403-41E4-A957-06E1E70C1FA2}" dt="2024-06-17T14:53:24.665" v="270" actId="1076"/>
          <ac:picMkLst>
            <pc:docMk/>
            <pc:sldMk cId="2485955874" sldId="263"/>
            <ac:picMk id="3073" creationId="{63D9FB12-97F2-4C28-82C7-D77588BEBF0A}"/>
          </ac:picMkLst>
        </pc:picChg>
        <pc:picChg chg="add mod">
          <ac:chgData name="Angeline Igoe" userId="856a720b-4b0f-493c-ac62-f2bbf191c2d6" providerId="ADAL" clId="{52B57D3E-1403-41E4-A957-06E1E70C1FA2}" dt="2024-06-17T14:53:26.618" v="271" actId="1076"/>
          <ac:picMkLst>
            <pc:docMk/>
            <pc:sldMk cId="2485955874" sldId="263"/>
            <ac:picMk id="3074" creationId="{059FF77C-B709-4FDA-AFCE-0E34158C706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F115C-4BA8-4246-BF55-343ABD340A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3EF07D-2980-46F1-ABB0-B391E38BCC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8EA82F-4871-4BF9-8CE4-FE8392531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FE40A-74D4-4E8E-AEBA-381BBA97A051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2CFAA2-7CC2-40AD-BD2F-9C50FBCE4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B06823-743A-4506-AB46-4DEAE77FC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3E0F4-CA68-443D-B17E-ABEFA364FA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317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EC45B-2CEE-4C39-A56B-E9436EB9B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AF3BA-0F0D-42F5-8F36-598E258FEA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29BE1B-BA83-46C1-851D-C17EC3940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FE40A-74D4-4E8E-AEBA-381BBA97A051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7077CF-7734-484E-BB8D-4FDAEEB0B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15D61B-E8C6-45C6-95A9-1DB734FED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3E0F4-CA68-443D-B17E-ABEFA364FA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576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956B87-6708-4EF4-9518-5C5666BA55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728056-9662-42DC-B086-77D3874DF0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64938F-966E-4AEC-B894-AB7F4CF39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FE40A-74D4-4E8E-AEBA-381BBA97A051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0460B2-765B-4C7F-83E0-D8970C86F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FE2DE5-A364-4501-A6AD-81F714533B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3E0F4-CA68-443D-B17E-ABEFA364FA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990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77051-F405-4A39-A090-DB8156C67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310E58-256A-46C8-8157-BC7FAD3B6F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52731D-515D-4945-A760-070DDE6727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5D0608-2A86-47AE-93F3-33E870A04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FE40A-74D4-4E8E-AEBA-381BBA97A051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CC0FB7-53B9-4CB9-9E3C-6D588250F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47011A-BBE9-4149-82D5-685A13CD3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3E0F4-CA68-443D-B17E-ABEFA364FA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700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5032DE-0CB5-48A4-AF79-EDA7BA9BE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E90B75-FC36-475B-A162-3BAA312F91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860DE1-D82B-4BE8-B6CB-8ADA39882C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CE8785-7820-44C5-B055-34F7C4C371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DBCB7C-54B5-4E50-8135-4A1EA26ABC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8E4329-C5D8-4CC6-B25B-0097DDEB00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FE40A-74D4-4E8E-AEBA-381BBA97A051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AC9ECE-455A-4851-8453-FE58E2909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1477C0E-27C8-4494-9DBA-CFAC4BE13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3E0F4-CA68-443D-B17E-ABEFA364FA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052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016A4B-3A29-4274-A0DC-0CC690A68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455E0E-25EB-4603-920E-3E1F46A17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FE40A-74D4-4E8E-AEBA-381BBA97A051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5253E5A-DF0A-4B2E-8ACA-340A6B615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48F323-CC13-420A-9BE0-713EFF3F3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3E0F4-CA68-443D-B17E-ABEFA364FA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7146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BE0F11C-ACAF-4887-A1CC-CDF38EEF1D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FE40A-74D4-4E8E-AEBA-381BBA97A051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108DB0-928D-4E8B-923E-3B8C89D07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07B1E6-A410-47DF-971C-D199F8F899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3E0F4-CA68-443D-B17E-ABEFA364FA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160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71EE29-AE0F-4747-BD9B-66808D2BBC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4DE828-079D-456F-9738-B77DFFFA24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0DC9E9-E86D-4EF4-ABAF-5015ACB694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A0D57D-F42A-488D-9DC6-212C12B5D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FE40A-74D4-4E8E-AEBA-381BBA97A051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9BECB1-76CC-42E0-ACCE-FB357090C7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9443C9-0BE0-4C52-95CC-E3049903F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3E0F4-CA68-443D-B17E-ABEFA364FA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439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16756A-85B0-483C-9C68-43ED4458D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90D2E9-CB06-46E7-8F5A-4614771350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E028B2-66AC-4563-B11B-CFB3722AD6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9C48DD-F98C-4151-83C9-BAC1CF7938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FE40A-74D4-4E8E-AEBA-381BBA97A051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5D9583-C60D-4AA1-B317-7B94C06D99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4DCD5D-3BCF-4366-8FE2-150FD9CF5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3E0F4-CA68-443D-B17E-ABEFA364FA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934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AA9F94-41B9-432A-9144-6D919C5CF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5E73AF-048A-4FEF-9492-6DDEB3EF93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09469B-83FC-42BA-B7F3-31AD2421F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FE40A-74D4-4E8E-AEBA-381BBA97A051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82B139-DC77-4BB0-8921-D695D4A6B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F8FA23-2C44-42F9-8836-EAB45935F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3E0F4-CA68-443D-B17E-ABEFA364FA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809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8BCD987-70B5-45F3-AEED-F5D707CC2E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F1D49C-4547-43BA-B1D7-ACC27B5460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03B53D-2304-4708-86FE-F64B5CFAC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FE40A-74D4-4E8E-AEBA-381BBA97A051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9965EC-A54E-4910-937D-CBCA33DF4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8D36B4-5087-446B-A4EF-33ED44A19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3E0F4-CA68-443D-B17E-ABEFA364FA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362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89D0CFE-F033-406A-977C-B8DF234A6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B05171-F4FC-4847-9A5F-24619AACFF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6F1F21-8EF6-4D25-BDD6-38E84962E8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FE40A-74D4-4E8E-AEBA-381BBA97A051}" type="datetimeFigureOut">
              <a:rPr lang="en-GB" smtClean="0"/>
              <a:t>17/06/2024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6B260B-1836-4801-A2C6-325DB1E352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4CAD12-5024-4E22-AF9E-433CE36F70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23E0F4-CA68-443D-B17E-ABEFA364FA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556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1">
            <a:extLst>
              <a:ext uri="{FF2B5EF4-FFF2-40B4-BE49-F238E27FC236}">
                <a16:creationId xmlns:a16="http://schemas.microsoft.com/office/drawing/2014/main" id="{E8463306-7934-4D43-8C66-C2FAFCDAAB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605" y="3248069"/>
            <a:ext cx="3227886" cy="2971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C4C5C06E-331D-430E-8BF7-40AF5EE799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2617" y="3265608"/>
            <a:ext cx="2793385" cy="2843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Picture 3">
            <a:extLst>
              <a:ext uri="{FF2B5EF4-FFF2-40B4-BE49-F238E27FC236}">
                <a16:creationId xmlns:a16="http://schemas.microsoft.com/office/drawing/2014/main" id="{303B46AB-AEC3-4DC6-9BC9-8AD94DD012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7262" y="3265608"/>
            <a:ext cx="2385133" cy="295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4">
            <a:extLst>
              <a:ext uri="{FF2B5EF4-FFF2-40B4-BE49-F238E27FC236}">
                <a16:creationId xmlns:a16="http://schemas.microsoft.com/office/drawing/2014/main" id="{4618BE34-B17A-4BEB-885A-B954F6876C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71347" y="1651550"/>
            <a:ext cx="3551069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AF480B62-9A2B-4988-988F-99DA43FEA8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34143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47F470C-356C-4802-9F1F-AEDDD7E8C8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23361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C36438DC-683E-477A-B378-380716CDBA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400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6B7DEC-0E54-41CE-ADA7-F1115BD07E65}"/>
              </a:ext>
            </a:extLst>
          </p:cNvPr>
          <p:cNvSpPr txBox="1"/>
          <p:nvPr/>
        </p:nvSpPr>
        <p:spPr>
          <a:xfrm>
            <a:off x="4212456" y="1586072"/>
            <a:ext cx="57142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NTPreCursivefk" panose="03000400000000000000" pitchFamily="66" charset="0"/>
              </a:rPr>
              <a:t>Celebrations of lights   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825F869-18B5-4218-BEAE-EAEF57EB2D55}"/>
              </a:ext>
            </a:extLst>
          </p:cNvPr>
          <p:cNvSpPr txBox="1"/>
          <p:nvPr/>
        </p:nvSpPr>
        <p:spPr>
          <a:xfrm>
            <a:off x="523783" y="434977"/>
            <a:ext cx="48915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NTPreCursivefk" panose="03000400000000000000" pitchFamily="66" charset="0"/>
              </a:rPr>
              <a:t>Autumn        Year 1</a:t>
            </a:r>
          </a:p>
        </p:txBody>
      </p:sp>
    </p:spTree>
    <p:extLst>
      <p:ext uri="{BB962C8B-B14F-4D97-AF65-F5344CB8AC3E}">
        <p14:creationId xmlns:p14="http://schemas.microsoft.com/office/powerpoint/2010/main" val="37635031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5223FB4-C630-4E2F-9059-4B62892EDB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4715984" y="3090541"/>
            <a:ext cx="2760031" cy="289300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2FC9EAC-D65B-479A-AF73-1A3D4E7F3ACF}"/>
              </a:ext>
            </a:extLst>
          </p:cNvPr>
          <p:cNvSpPr txBox="1"/>
          <p:nvPr/>
        </p:nvSpPr>
        <p:spPr>
          <a:xfrm>
            <a:off x="4003830" y="2166152"/>
            <a:ext cx="4847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NTPreCursivefk" panose="03000400000000000000" pitchFamily="66" charset="0"/>
              </a:rPr>
              <a:t>What is a Sikh family like?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965EA5-7D38-4F0A-8233-A8BE973B13B4}"/>
              </a:ext>
            </a:extLst>
          </p:cNvPr>
          <p:cNvSpPr txBox="1"/>
          <p:nvPr/>
        </p:nvSpPr>
        <p:spPr>
          <a:xfrm>
            <a:off x="807868" y="727969"/>
            <a:ext cx="34534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NTPreCursivefk" panose="03000400000000000000" pitchFamily="66" charset="0"/>
              </a:rPr>
              <a:t>Spring 1    Year 2</a:t>
            </a:r>
          </a:p>
        </p:txBody>
      </p:sp>
    </p:spTree>
    <p:extLst>
      <p:ext uri="{BB962C8B-B14F-4D97-AF65-F5344CB8AC3E}">
        <p14:creationId xmlns:p14="http://schemas.microsoft.com/office/powerpoint/2010/main" val="37278605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>
            <a:extLst>
              <a:ext uri="{FF2B5EF4-FFF2-40B4-BE49-F238E27FC236}">
                <a16:creationId xmlns:a16="http://schemas.microsoft.com/office/drawing/2014/main" id="{1AE9A063-1E98-4CDB-8FFE-CAD27DFCBE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130" y="2428797"/>
            <a:ext cx="2789719" cy="3492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2">
            <a:extLst>
              <a:ext uri="{FF2B5EF4-FFF2-40B4-BE49-F238E27FC236}">
                <a16:creationId xmlns:a16="http://schemas.microsoft.com/office/drawing/2014/main" id="{CED639EC-CC6F-4AFF-92F6-9E1F7ABEC2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4568" y="2567193"/>
            <a:ext cx="3020743" cy="3353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936733E3-8FA0-495A-8954-60C2619B84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7433" y="268993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9B649F33-0D84-4C2C-9925-4D9ED2C240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7433" y="424409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B907306A-A5D0-45D4-AA10-83B0BF42AA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7433" y="539503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5ADA756-2AB1-4BB7-8AF3-B0C78FE1B63C}"/>
              </a:ext>
            </a:extLst>
          </p:cNvPr>
          <p:cNvSpPr txBox="1"/>
          <p:nvPr/>
        </p:nvSpPr>
        <p:spPr>
          <a:xfrm>
            <a:off x="1819656" y="1325880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NTPreCursivefk" panose="03000400000000000000" pitchFamily="66" charset="0"/>
              </a:rPr>
              <a:t>Why is light important in different faiths?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EC90D2-41EB-4230-8165-C8E62DD83E45}"/>
              </a:ext>
            </a:extLst>
          </p:cNvPr>
          <p:cNvSpPr txBox="1"/>
          <p:nvPr/>
        </p:nvSpPr>
        <p:spPr>
          <a:xfrm>
            <a:off x="630936" y="566928"/>
            <a:ext cx="4517136" cy="3700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NTPreCursivefk" panose="03000400000000000000" pitchFamily="66" charset="0"/>
              </a:rPr>
              <a:t>Summer             Year 3</a:t>
            </a:r>
          </a:p>
        </p:txBody>
      </p:sp>
    </p:spTree>
    <p:extLst>
      <p:ext uri="{BB962C8B-B14F-4D97-AF65-F5344CB8AC3E}">
        <p14:creationId xmlns:p14="http://schemas.microsoft.com/office/powerpoint/2010/main" val="42754888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ee the source image">
            <a:extLst>
              <a:ext uri="{FF2B5EF4-FFF2-40B4-BE49-F238E27FC236}">
                <a16:creationId xmlns:a16="http://schemas.microsoft.com/office/drawing/2014/main" id="{5C56D76B-15E8-46BF-9E16-4074DF3D809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9110" y="2236211"/>
            <a:ext cx="3149396" cy="3871625"/>
          </a:xfrm>
          <a:prstGeom prst="rect">
            <a:avLst/>
          </a:prstGeom>
          <a:noFill/>
          <a:extLst/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B726A56-0218-43E8-B877-1601BB9105A9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7039993" y="2236211"/>
            <a:ext cx="2982897" cy="387162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A7C3A2D-E404-4EDF-B733-D01577246D9A}"/>
              </a:ext>
            </a:extLst>
          </p:cNvPr>
          <p:cNvSpPr/>
          <p:nvPr/>
        </p:nvSpPr>
        <p:spPr>
          <a:xfrm>
            <a:off x="3743808" y="1301677"/>
            <a:ext cx="47917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NTPreCursivefk" panose="03000400000000000000" pitchFamily="66" charset="0"/>
                <a:ea typeface="Calibri" panose="020F0502020204030204" pitchFamily="34" charset="0"/>
              </a:rPr>
              <a:t>How do we care for our world? </a:t>
            </a:r>
            <a:endParaRPr lang="en-GB" sz="3200" dirty="0">
              <a:latin typeface="NTPreCursivefk" panose="03000400000000000000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1FBA0A-4896-4EEF-BB59-5F79B2E16930}"/>
              </a:ext>
            </a:extLst>
          </p:cNvPr>
          <p:cNvSpPr txBox="1"/>
          <p:nvPr/>
        </p:nvSpPr>
        <p:spPr>
          <a:xfrm>
            <a:off x="905522" y="443883"/>
            <a:ext cx="3417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NTPreCursivefk" panose="03000400000000000000" pitchFamily="66" charset="0"/>
              </a:rPr>
              <a:t>Summer unit    Year 4 </a:t>
            </a:r>
          </a:p>
        </p:txBody>
      </p:sp>
    </p:spTree>
    <p:extLst>
      <p:ext uri="{BB962C8B-B14F-4D97-AF65-F5344CB8AC3E}">
        <p14:creationId xmlns:p14="http://schemas.microsoft.com/office/powerpoint/2010/main" val="940014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CC1686D-11D2-4B71-846A-2179624CDE4D}"/>
              </a:ext>
            </a:extLst>
          </p:cNvPr>
          <p:cNvSpPr txBox="1"/>
          <p:nvPr/>
        </p:nvSpPr>
        <p:spPr>
          <a:xfrm>
            <a:off x="621437" y="550416"/>
            <a:ext cx="30894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NTPreCursivefk" panose="03000400000000000000" pitchFamily="66" charset="0"/>
              </a:rPr>
              <a:t>Autumn          Year 5 </a:t>
            </a:r>
          </a:p>
        </p:txBody>
      </p:sp>
      <p:pic>
        <p:nvPicPr>
          <p:cNvPr id="3074" name="Picture 1">
            <a:extLst>
              <a:ext uri="{FF2B5EF4-FFF2-40B4-BE49-F238E27FC236}">
                <a16:creationId xmlns:a16="http://schemas.microsoft.com/office/drawing/2014/main" id="{059FF77C-B709-4FDA-AFCE-0E34158C70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561" y="2582855"/>
            <a:ext cx="2547802" cy="3248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2">
            <a:extLst>
              <a:ext uri="{FF2B5EF4-FFF2-40B4-BE49-F238E27FC236}">
                <a16:creationId xmlns:a16="http://schemas.microsoft.com/office/drawing/2014/main" id="{63D9FB12-97F2-4C28-82C7-D77588BEBF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068" y="2582862"/>
            <a:ext cx="2572180" cy="3248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8FD2B2B-0557-409A-AF49-952583BD99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03657" y="462261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89EA78-5E3D-41AF-B4CE-FC2F13057081}"/>
              </a:ext>
            </a:extLst>
          </p:cNvPr>
          <p:cNvSpPr txBox="1"/>
          <p:nvPr/>
        </p:nvSpPr>
        <p:spPr>
          <a:xfrm>
            <a:off x="4001220" y="1458914"/>
            <a:ext cx="7483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NTPreCursivefk" panose="03000400000000000000" pitchFamily="66" charset="0"/>
              </a:rPr>
              <a:t>Who are Buddhists? </a:t>
            </a:r>
          </a:p>
        </p:txBody>
      </p:sp>
    </p:spTree>
    <p:extLst>
      <p:ext uri="{BB962C8B-B14F-4D97-AF65-F5344CB8AC3E}">
        <p14:creationId xmlns:p14="http://schemas.microsoft.com/office/powerpoint/2010/main" val="24859558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27E824A-5A5C-4387-916F-81E5D99F7C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26" y="2839652"/>
            <a:ext cx="3807694" cy="307287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E615FB5-31E5-4594-AB8C-C609766DAF36}"/>
              </a:ext>
            </a:extLst>
          </p:cNvPr>
          <p:cNvSpPr txBox="1"/>
          <p:nvPr/>
        </p:nvSpPr>
        <p:spPr>
          <a:xfrm>
            <a:off x="2894120" y="1704486"/>
            <a:ext cx="7039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NTPreCursivefk" panose="03000400000000000000" pitchFamily="66" charset="0"/>
              </a:rPr>
              <a:t>What do different faiths think about death?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97EEFD-F672-42E3-B95E-729EF9E1C11D}"/>
              </a:ext>
            </a:extLst>
          </p:cNvPr>
          <p:cNvSpPr txBox="1"/>
          <p:nvPr/>
        </p:nvSpPr>
        <p:spPr>
          <a:xfrm>
            <a:off x="585926" y="541538"/>
            <a:ext cx="2734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NTPreCursivefk" panose="03000400000000000000" pitchFamily="66" charset="0"/>
              </a:rPr>
              <a:t>Spring                 Year 6</a:t>
            </a:r>
          </a:p>
        </p:txBody>
      </p:sp>
    </p:spTree>
    <p:extLst>
      <p:ext uri="{BB962C8B-B14F-4D97-AF65-F5344CB8AC3E}">
        <p14:creationId xmlns:p14="http://schemas.microsoft.com/office/powerpoint/2010/main" val="5405188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18F9181F13D994C881452449505DD4F" ma:contentTypeVersion="18" ma:contentTypeDescription="Create a new document." ma:contentTypeScope="" ma:versionID="973039773ed888f04c1ea5be3234c6ff">
  <xsd:schema xmlns:xsd="http://www.w3.org/2001/XMLSchema" xmlns:xs="http://www.w3.org/2001/XMLSchema" xmlns:p="http://schemas.microsoft.com/office/2006/metadata/properties" xmlns:ns2="1f40346b-8ec5-4d54-ad7e-34e83b4bcbda" xmlns:ns3="61277ca1-218b-4993-b22f-e2ef25775499" targetNamespace="http://schemas.microsoft.com/office/2006/metadata/properties" ma:root="true" ma:fieldsID="a03630ce7eb2fb6a3f514e05b1fc12e1" ns2:_="" ns3:_="">
    <xsd:import namespace="1f40346b-8ec5-4d54-ad7e-34e83b4bcbda"/>
    <xsd:import namespace="61277ca1-218b-4993-b22f-e2ef2577549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40346b-8ec5-4d54-ad7e-34e83b4bcbd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f9669f0-08e4-405f-9108-8bda5cfa186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277ca1-218b-4993-b22f-e2ef25775499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e33aca4-8b56-427e-8703-0c2ac0d2f695}" ma:internalName="TaxCatchAll" ma:showField="CatchAllData" ma:web="61277ca1-218b-4993-b22f-e2ef2577549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1277ca1-218b-4993-b22f-e2ef25775499"/>
    <lcf76f155ced4ddcb4097134ff3c332f xmlns="1f40346b-8ec5-4d54-ad7e-34e83b4bcbda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3837AE9-279D-4A14-B263-DCBF3E8195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f40346b-8ec5-4d54-ad7e-34e83b4bcbda"/>
    <ds:schemaRef ds:uri="61277ca1-218b-4993-b22f-e2ef2577549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0304315-971D-47BD-B90B-F3F45132A45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D7A0C75-4E17-4010-A697-A5DBD0FE1512}">
  <ds:schemaRefs>
    <ds:schemaRef ds:uri="1f40346b-8ec5-4d54-ad7e-34e83b4bcbda"/>
    <ds:schemaRef ds:uri="61277ca1-218b-4993-b22f-e2ef25775499"/>
    <ds:schemaRef ds:uri="http://www.w3.org/XML/1998/namespace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64</Words>
  <Application>Microsoft Office PowerPoint</Application>
  <PresentationFormat>Widescreen</PresentationFormat>
  <Paragraphs>19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NTPreCursivefk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Books</dc:title>
  <dc:creator>Angeline Igoe</dc:creator>
  <cp:lastModifiedBy>Angeline Igoe</cp:lastModifiedBy>
  <cp:revision>3</cp:revision>
  <dcterms:created xsi:type="dcterms:W3CDTF">2024-06-17T14:03:48Z</dcterms:created>
  <dcterms:modified xsi:type="dcterms:W3CDTF">2024-06-17T14:58:10Z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0x010100318F9181F13D994C881452449505DD4F</vt:lpwstr>
  </property>
</Properties>
</file>